
<file path=[Content_Types].xml><?xml version="1.0" encoding="utf-8"?>
<Types xmlns="http://schemas.openxmlformats.org/package/2006/content-types">
  <Default Extension="png" ContentType="image/png"/>
  <Default Extension="emf" ContentType="image/x-emf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82" r:id="rId2"/>
    <p:sldId id="283" r:id="rId3"/>
    <p:sldId id="397" r:id="rId4"/>
    <p:sldId id="398" r:id="rId5"/>
    <p:sldId id="399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9"/>
    <p:restoredTop sz="94672"/>
  </p:normalViewPr>
  <p:slideViewPr>
    <p:cSldViewPr snapToGrid="0" snapToObjects="1">
      <p:cViewPr varScale="1">
        <p:scale>
          <a:sx n="111" d="100"/>
          <a:sy n="111" d="100"/>
        </p:scale>
        <p:origin x="232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tiff>
</file>

<file path=ppt/media/image3.png>
</file>

<file path=ppt/media/image5.png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F3A803-A045-354B-887A-01433CE46FC2}" type="datetime1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067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B33C1D-C2E2-1049-AA3F-CD6E91052752}" type="datetime1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602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91AD68-B60C-4542-BDDD-2074DE6DE828}" type="datetime1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97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60495"/>
            <a:ext cx="10972800" cy="3965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BD04BF-9DC2-6341-92B2-BD109A2EF3B1}" type="datetime1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7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FFBC7-3028-644D-986B-D9855CB74B38}" type="datetime1">
              <a:rPr lang="en-US" smtClean="0"/>
              <a:t>1/13/20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317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3B8AE4-01F5-CC42-9C62-61BC6528368B}" type="datetime1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61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E49314-4A78-2444-9569-44EB70168344}" type="datetime1">
              <a:rPr lang="en-US" smtClean="0"/>
              <a:t>1/13/20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686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C22837-4683-B242-B000-BCEE30621787}" type="datetime1">
              <a:rPr lang="en-US" smtClean="0"/>
              <a:t>1/13/20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87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DAE926-7EF1-0B40-B57E-417D188A609C}" type="datetime1">
              <a:rPr lang="en-US" smtClean="0"/>
              <a:t>1/13/20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06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8D107B-B9C7-5B41-A168-55258AB95F52}" type="datetime1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611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92D36-EE82-3142-B011-9831FB5E702F}" type="datetime1">
              <a:rPr lang="en-US" smtClean="0"/>
              <a:t>1/13/20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964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4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1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EE08B4B-7256-494F-A90D-3891BD685F4A}" type="datetime1">
              <a:rPr lang="en-US" smtClean="0"/>
              <a:t>1/13/20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183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CEBA0-F4FB-0048-8F3D-BD218463FF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Fuel Fabrication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8DE25D-10FF-1D41-9E49-CCD029714F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 591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8EED92-2B94-B04B-ACF3-199640B4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E82176-A547-F94B-AC51-D6E9C882CB8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2535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D724-1BC1-F249-B5B7-0BCF15448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FB1BE-4693-C146-8C3D-C2C0E1CD5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10972800" cy="2061881"/>
          </a:xfrm>
        </p:spPr>
        <p:txBody>
          <a:bodyPr/>
          <a:lstStyle/>
          <a:p>
            <a:r>
              <a:rPr lang="en-US" dirty="0"/>
              <a:t>Mining -&gt; Processing -&gt; Conversion -&gt; Enrichment -&gt; Powder -&gt; Compaction/Sintering -&gt; Rod/Assembly</a:t>
            </a:r>
          </a:p>
          <a:p>
            <a:r>
              <a:rPr lang="en-US" dirty="0"/>
              <a:t>U</a:t>
            </a:r>
            <a:r>
              <a:rPr lang="en-US" baseline="-25000" dirty="0"/>
              <a:t>3</a:t>
            </a:r>
            <a:r>
              <a:rPr lang="en-US" dirty="0"/>
              <a:t>O</a:t>
            </a:r>
            <a:r>
              <a:rPr lang="en-US" baseline="-25000" dirty="0"/>
              <a:t>8</a:t>
            </a:r>
            <a:r>
              <a:rPr lang="en-US" dirty="0"/>
              <a:t> must be converted to UF</a:t>
            </a:r>
            <a:r>
              <a:rPr lang="en-US" baseline="-25000" dirty="0"/>
              <a:t>6</a:t>
            </a:r>
            <a:r>
              <a:rPr lang="en-US" dirty="0"/>
              <a:t> for enrichment, which is then converted to UO</a:t>
            </a:r>
            <a:r>
              <a:rPr lang="en-US" baseline="-25000" dirty="0"/>
              <a:t>2</a:t>
            </a:r>
            <a:r>
              <a:rPr lang="en-US" dirty="0"/>
              <a:t> powder for pellet manufacture</a:t>
            </a:r>
          </a:p>
          <a:p>
            <a:r>
              <a:rPr lang="en-US" dirty="0"/>
              <a:t>For different fuel types, enriched UF</a:t>
            </a:r>
            <a:r>
              <a:rPr lang="en-US" baseline="-25000" dirty="0"/>
              <a:t>6</a:t>
            </a:r>
            <a:r>
              <a:rPr lang="en-US" dirty="0"/>
              <a:t> follows a different path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208F0-67BB-9549-B59C-5A32F8CEA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13CEBD-2AE5-CE43-A4FA-8EFCDF09D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5857" y="4414370"/>
            <a:ext cx="4140285" cy="170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00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69110-57C4-FA4A-8020-FD3146F35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2B36A-CC87-F643-B2D0-2365448AD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737412" cy="396567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General heat transport</a:t>
            </a:r>
          </a:p>
          <a:p>
            <a:r>
              <a:rPr lang="en-US" dirty="0"/>
              <a:t>Heat is produced in the fuel, transports through the cladding and gap, and into the coolant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The geometry of our problem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The initial condition of 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The boundary conditions of 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Is each parameter is a function of T</a:t>
            </a:r>
          </a:p>
          <a:p>
            <a:pPr marL="685800" lvl="1">
              <a:buFont typeface="Arial"/>
              <a:buChar char="•"/>
            </a:pPr>
            <a:r>
              <a:rPr lang="en-US" dirty="0"/>
              <a:t>Thermal conductivity, heat capacity</a:t>
            </a:r>
          </a:p>
          <a:p>
            <a:pPr marL="285750">
              <a:buFont typeface="Arial"/>
              <a:buChar char="•"/>
            </a:pPr>
            <a:r>
              <a:rPr lang="en-US" dirty="0"/>
              <a:t>Function of space/time?</a:t>
            </a:r>
          </a:p>
          <a:p>
            <a:pPr marL="685800" lvl="1">
              <a:buFont typeface="Arial"/>
              <a:buChar char="•"/>
            </a:pPr>
            <a:r>
              <a:rPr lang="en-US" dirty="0"/>
              <a:t>Heat generation, dependent upon flux 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B4B8E-D45D-1E47-BC96-B76C0CB4D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7A9039-FD4D-C040-95E7-F334E7D0C2B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04848" y="1875999"/>
            <a:ext cx="3422810" cy="2096294"/>
          </a:xfrm>
          <a:prstGeom prst="rect">
            <a:avLst/>
          </a:prstGeom>
        </p:spPr>
      </p:pic>
      <p:pic>
        <p:nvPicPr>
          <p:cNvPr id="6" name="Picture 5" descr="latex-image-1.pdf">
            <a:extLst>
              <a:ext uri="{FF2B5EF4-FFF2-40B4-BE49-F238E27FC236}">
                <a16:creationId xmlns:a16="http://schemas.microsoft.com/office/drawing/2014/main" id="{5E4C3D6F-AA58-594A-892F-C445789FDF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1616" y="4480672"/>
            <a:ext cx="3109273" cy="76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21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D3656-120C-384F-A1DC-FDC8B6A53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most accurate solution is numerical, in 3D, requires modeling the entire core, and is multi-physics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4EF919-0518-2948-8068-0BC1EDD17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2AB7D4D-4E81-5B40-91F6-CF14C25F8623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4" name="ap1000_shuffle_temp_burnup_slow.mov">
            <a:hlinkClick r:id="" action="ppaction://media"/>
            <a:extLst>
              <a:ext uri="{FF2B5EF4-FFF2-40B4-BE49-F238E27FC236}">
                <a16:creationId xmlns:a16="http://schemas.microsoft.com/office/drawing/2014/main" id="{D55BEB23-98E1-6449-9C02-A162B50F75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28122" y="2223630"/>
            <a:ext cx="5180843" cy="345839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BAAFD6-E1C2-1D47-93E7-08A9C5576A6B}"/>
              </a:ext>
            </a:extLst>
          </p:cNvPr>
          <p:cNvSpPr txBox="1">
            <a:spLocks/>
          </p:cNvSpPr>
          <p:nvPr/>
        </p:nvSpPr>
        <p:spPr>
          <a:xfrm>
            <a:off x="609600" y="2160495"/>
            <a:ext cx="5737412" cy="396567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0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Solution is 3D and changes in time</a:t>
            </a:r>
          </a:p>
          <a:p>
            <a:r>
              <a:rPr lang="en-US" dirty="0"/>
              <a:t>All the properties are functions of temperature</a:t>
            </a:r>
          </a:p>
          <a:p>
            <a:r>
              <a:rPr lang="en-US" dirty="0"/>
              <a:t>The boundary conditions comes from information about the coolant flow</a:t>
            </a:r>
          </a:p>
          <a:p>
            <a:r>
              <a:rPr lang="en-US" dirty="0"/>
              <a:t>The heat generation rate comes from information about the neutronics in the reactor</a:t>
            </a:r>
          </a:p>
          <a:p>
            <a:r>
              <a:rPr lang="en-US" dirty="0"/>
              <a:t>No analytical solution is possible</a:t>
            </a:r>
          </a:p>
        </p:txBody>
      </p:sp>
    </p:spTree>
    <p:extLst>
      <p:ext uri="{BB962C8B-B14F-4D97-AF65-F5344CB8AC3E}">
        <p14:creationId xmlns:p14="http://schemas.microsoft.com/office/powerpoint/2010/main" val="854128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2EA2E-13AC-D749-A492-24C112011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order to solve, make assumptions!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6E459-9CAE-D54B-B2F9-B96813241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6277337" cy="3965670"/>
          </a:xfrm>
        </p:spPr>
        <p:txBody>
          <a:bodyPr/>
          <a:lstStyle/>
          <a:p>
            <a:r>
              <a:rPr lang="en-US" dirty="0"/>
              <a:t>#1: steady state -&gt;</a:t>
            </a:r>
          </a:p>
          <a:p>
            <a:endParaRPr lang="en-US" dirty="0"/>
          </a:p>
          <a:p>
            <a:r>
              <a:rPr lang="en-US" dirty="0"/>
              <a:t>#2: axisymmetric -&gt; 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#3: constant in z</a:t>
            </a:r>
          </a:p>
          <a:p>
            <a:endParaRPr lang="en-US" dirty="0"/>
          </a:p>
          <a:p>
            <a:r>
              <a:rPr lang="en-US" dirty="0"/>
              <a:t>#4: constant thermal conductivity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06D7E-3BF1-D444-BA9B-627CF8990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93AD77-3633-F642-9014-FEBE082BE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3035" y="2152295"/>
            <a:ext cx="2717800" cy="533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CC676E-A24C-7D41-AF07-5B1FFD7355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9129" y="3286625"/>
            <a:ext cx="3161706" cy="30461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928072-0BFF-5D42-A913-62380FB2B4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5557" y="2288819"/>
            <a:ext cx="20828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1A0BA0-F041-F24E-8A59-F054BB4FC5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0974" y="3540126"/>
            <a:ext cx="5435600" cy="622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C60B12-6159-724C-B1AD-0C5DFD3667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61137" y="4354420"/>
            <a:ext cx="3225800" cy="622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9FCE2F2-5F6B-1040-84BD-B5752F7580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83957" y="5821009"/>
            <a:ext cx="22860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17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90171-2A85-F143-B1CB-3A71430ED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39C14-450E-2A4C-B529-E05834F3D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838025-B907-A443-87F4-8E90F6CA6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90286"/>
      </p:ext>
    </p:extLst>
  </p:cSld>
  <p:clrMapOvr>
    <a:masterClrMapping/>
  </p:clrMapOvr>
</p:sld>
</file>

<file path=ppt/theme/theme1.xml><?xml version="1.0" encoding="utf-8"?>
<a:theme xmlns:a="http://schemas.openxmlformats.org/drawingml/2006/main" name="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1884</TotalTime>
  <Words>214</Words>
  <Application>Microsoft Macintosh PowerPoint</Application>
  <PresentationFormat>Widescreen</PresentationFormat>
  <Paragraphs>37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ＭＳ Ｐゴシック</vt:lpstr>
      <vt:lpstr>Arial</vt:lpstr>
      <vt:lpstr>Calibri</vt:lpstr>
      <vt:lpstr>NCStateU-horizontal-left-logo</vt:lpstr>
      <vt:lpstr>Fuel Fabrication</vt:lpstr>
      <vt:lpstr>Last Time</vt:lpstr>
      <vt:lpstr>Last Time</vt:lpstr>
      <vt:lpstr>The most accurate solution is numerical, in 3D, requires modeling the entire core, and is multi-physics</vt:lpstr>
      <vt:lpstr>In order to solve, make assumptions!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Fabrication</dc:title>
  <dc:creator>Benjamin Beeler</dc:creator>
  <cp:lastModifiedBy>Benjamin Beeler</cp:lastModifiedBy>
  <cp:revision>6</cp:revision>
  <dcterms:created xsi:type="dcterms:W3CDTF">2020-01-14T14:36:13Z</dcterms:created>
  <dcterms:modified xsi:type="dcterms:W3CDTF">2020-01-15T22:00:45Z</dcterms:modified>
</cp:coreProperties>
</file>

<file path=docProps/thumbnail.jpeg>
</file>